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12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pPr/>
              <a:t>9/11/2016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9817" y="2355743"/>
            <a:ext cx="12042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RECOURS EN CONSEIL D’ETAT:</a:t>
            </a:r>
          </a:p>
          <a:p>
            <a:pPr algn="ctr"/>
            <a:r>
              <a:rPr lang="fr-FR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Eléments principaux de l’argumentaire</a:t>
            </a:r>
            <a:endParaRPr lang="fr-FR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2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224366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           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Des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modalités de financement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fixées</a:t>
            </a:r>
          </a:p>
          <a:p>
            <a:endParaRPr lang="fr-F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effets du projet sur l’environnement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appréciés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façon très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insuffisante</a:t>
            </a:r>
          </a:p>
          <a:p>
            <a:endParaRPr lang="fr-F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►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découpé de façon arbitraire en 3 enquêtes publiques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séparées</a:t>
            </a:r>
          </a:p>
          <a:p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Insuffisance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avantages présentés dans l’évaluation socio-économique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avec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des prétendus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gains de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temps et de voyageurs non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démontrés</a:t>
            </a:r>
          </a:p>
          <a:p>
            <a:endParaRPr lang="fr-FR" dirty="0">
              <a:solidFill>
                <a:srgbClr val="FFFFFF"/>
              </a:solidFill>
            </a:endParaRPr>
          </a:p>
          <a:p>
            <a:endParaRPr lang="fr-FR" dirty="0" smtClean="0">
              <a:solidFill>
                <a:srgbClr val="FFFFFF"/>
              </a:solidFill>
            </a:endParaRPr>
          </a:p>
          <a:p>
            <a:endParaRPr lang="fr-FR" dirty="0">
              <a:solidFill>
                <a:srgbClr val="FFFFFF"/>
              </a:solidFill>
            </a:endParaRP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1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94468"/>
            <a:ext cx="1219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</a:t>
            </a:r>
            <a:endParaRPr lang="fr-FR" dirty="0"/>
          </a:p>
          <a:p>
            <a:r>
              <a:rPr lang="fr-FR" dirty="0" smtClean="0"/>
              <a:t>              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méthode d’évaluation socio-économique non sincère,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biaisée :</a:t>
            </a:r>
          </a:p>
          <a:p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● Non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 la directive Quinet et application de l’ancienne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</a:p>
          <a:p>
            <a:pPr lvl="0"/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instruction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cadre de Robien, </a:t>
            </a:r>
            <a:endParaRPr lang="fr-F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● Non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 la chronologie du taux d’actualisation, </a:t>
            </a:r>
            <a:endParaRPr lang="fr-F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● Application d’un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périmètre européen et non territorial, </a:t>
            </a:r>
            <a:endParaRPr lang="fr-F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● Non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du changement de taux de la TVA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● Non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prise en compte de la fin des concessions autoroutières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● Non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prise en compte les prévisions de trafic de l’opérateur institutionnel,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739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146874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          </a:t>
            </a:r>
            <a:r>
              <a:rPr lang="fr-FR" sz="2400" dirty="0" smtClean="0">
                <a:solidFill>
                  <a:srgbClr val="FFFF00"/>
                </a:solidFill>
              </a:rPr>
              <a:t>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De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nombreux « oublis » dans l’évaluation du coût du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Coût du trafic routier pendant le chantier</a:t>
            </a:r>
          </a:p>
          <a:p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● Fermes solaires photovoltaïques</a:t>
            </a:r>
          </a:p>
          <a:p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►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soi-disant impacts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positifs du projet sur l’aménagement du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territoire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sur l’attractivité des villes et la réduction des émissions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</a:t>
            </a:r>
          </a:p>
          <a:p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► L’absence d’étude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</a:t>
            </a:r>
            <a:r>
              <a:rPr lang="fr-FR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Bordeaux-Dax </a:t>
            </a:r>
          </a:p>
        </p:txBody>
      </p:sp>
    </p:spTree>
    <p:extLst>
      <p:ext uri="{BB962C8B-B14F-4D97-AF65-F5344CB8AC3E}">
        <p14:creationId xmlns:p14="http://schemas.microsoft.com/office/powerpoint/2010/main" xmlns="" val="3200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TM03457515[[fn=Vue]]</Template>
  <TotalTime>36</TotalTime>
  <Words>163</Words>
  <Application>Microsoft Office PowerPoint</Application>
  <PresentationFormat>Personnalisé</PresentationFormat>
  <Paragraphs>42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View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Principal</dc:creator>
  <cp:lastModifiedBy>PACHON</cp:lastModifiedBy>
  <cp:revision>5</cp:revision>
  <dcterms:created xsi:type="dcterms:W3CDTF">2016-09-09T15:09:02Z</dcterms:created>
  <dcterms:modified xsi:type="dcterms:W3CDTF">2016-09-11T18:02:27Z</dcterms:modified>
</cp:coreProperties>
</file>